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288000" cy="10287000"/>
  <p:notesSz cx="6858000" cy="9144000"/>
  <p:embeddedFontLst>
    <p:embeddedFont>
      <p:font typeface="Bricolage Grotesque" charset="1" panose="020B0605040402000204"/>
      <p:regular r:id="rId16"/>
    </p:embeddedFont>
    <p:embeddedFont>
      <p:font typeface="Canva Sans" charset="1" panose="020B0503030501040103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717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6552646"/>
            <a:ext cx="4413715" cy="867586"/>
            <a:chOff x="0" y="0"/>
            <a:chExt cx="1162460" cy="2285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62460" cy="228500"/>
            </a:xfrm>
            <a:custGeom>
              <a:avLst/>
              <a:gdLst/>
              <a:ahLst/>
              <a:cxnLst/>
              <a:rect r="r" b="b" t="t" l="l"/>
              <a:pathLst>
                <a:path h="228500" w="1162460">
                  <a:moveTo>
                    <a:pt x="89457" y="0"/>
                  </a:moveTo>
                  <a:lnTo>
                    <a:pt x="1073003" y="0"/>
                  </a:lnTo>
                  <a:cubicBezTo>
                    <a:pt x="1122408" y="0"/>
                    <a:pt x="1162460" y="40051"/>
                    <a:pt x="1162460" y="89457"/>
                  </a:cubicBezTo>
                  <a:lnTo>
                    <a:pt x="1162460" y="139043"/>
                  </a:lnTo>
                  <a:cubicBezTo>
                    <a:pt x="1162460" y="188449"/>
                    <a:pt x="1122408" y="228500"/>
                    <a:pt x="1073003" y="228500"/>
                  </a:cubicBezTo>
                  <a:lnTo>
                    <a:pt x="89457" y="228500"/>
                  </a:lnTo>
                  <a:cubicBezTo>
                    <a:pt x="40051" y="228500"/>
                    <a:pt x="0" y="188449"/>
                    <a:pt x="0" y="139043"/>
                  </a:cubicBezTo>
                  <a:lnTo>
                    <a:pt x="0" y="89457"/>
                  </a:lnTo>
                  <a:cubicBezTo>
                    <a:pt x="0" y="40051"/>
                    <a:pt x="40051" y="0"/>
                    <a:pt x="8945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162460" cy="26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4076795">
            <a:off x="6613339" y="-3359168"/>
            <a:ext cx="7962138" cy="8229600"/>
          </a:xfrm>
          <a:custGeom>
            <a:avLst/>
            <a:gdLst/>
            <a:ahLst/>
            <a:cxnLst/>
            <a:rect r="r" b="b" t="t" l="l"/>
            <a:pathLst>
              <a:path h="8229600" w="7962138">
                <a:moveTo>
                  <a:pt x="0" y="0"/>
                </a:moveTo>
                <a:lnTo>
                  <a:pt x="7962138" y="0"/>
                </a:lnTo>
                <a:lnTo>
                  <a:pt x="796213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219154" y="-1943001"/>
            <a:ext cx="9233773" cy="8229600"/>
          </a:xfrm>
          <a:custGeom>
            <a:avLst/>
            <a:gdLst/>
            <a:ahLst/>
            <a:cxnLst/>
            <a:rect r="r" b="b" t="t" l="l"/>
            <a:pathLst>
              <a:path h="8229600" w="9233773">
                <a:moveTo>
                  <a:pt x="0" y="0"/>
                </a:moveTo>
                <a:lnTo>
                  <a:pt x="9233772" y="0"/>
                </a:lnTo>
                <a:lnTo>
                  <a:pt x="923377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-1936433">
            <a:off x="5779620" y="6510466"/>
            <a:ext cx="6166248" cy="5495668"/>
          </a:xfrm>
          <a:custGeom>
            <a:avLst/>
            <a:gdLst/>
            <a:ahLst/>
            <a:cxnLst/>
            <a:rect r="r" b="b" t="t" l="l"/>
            <a:pathLst>
              <a:path h="5495668" w="6166248">
                <a:moveTo>
                  <a:pt x="6166247" y="0"/>
                </a:moveTo>
                <a:lnTo>
                  <a:pt x="0" y="0"/>
                </a:lnTo>
                <a:lnTo>
                  <a:pt x="0" y="5495668"/>
                </a:lnTo>
                <a:lnTo>
                  <a:pt x="6166247" y="5495668"/>
                </a:lnTo>
                <a:lnTo>
                  <a:pt x="6166247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6664131" y="1028700"/>
            <a:ext cx="595169" cy="595169"/>
          </a:xfrm>
          <a:custGeom>
            <a:avLst/>
            <a:gdLst/>
            <a:ahLst/>
            <a:cxnLst/>
            <a:rect r="r" b="b" t="t" l="l"/>
            <a:pathLst>
              <a:path h="595169" w="595169">
                <a:moveTo>
                  <a:pt x="0" y="0"/>
                </a:moveTo>
                <a:lnTo>
                  <a:pt x="595169" y="0"/>
                </a:lnTo>
                <a:lnTo>
                  <a:pt x="595169" y="595169"/>
                </a:lnTo>
                <a:lnTo>
                  <a:pt x="0" y="59516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28700" y="4842340"/>
            <a:ext cx="13155180" cy="14442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883"/>
              </a:lnSpc>
            </a:pPr>
            <a:r>
              <a:rPr lang="en-US" sz="13177" spc="-316">
                <a:solidFill>
                  <a:srgbClr val="D9D9D9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VIRTUAL REALITY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3845008"/>
            <a:ext cx="9120201" cy="5718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49"/>
              </a:lnSpc>
            </a:pPr>
            <a:r>
              <a:rPr lang="en-US" sz="5132" spc="-123">
                <a:solidFill>
                  <a:srgbClr val="C1FF72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WELCOME TO THE WORLD OF</a:t>
            </a:r>
            <a:r>
              <a:rPr lang="en-US" sz="5132" spc="-123">
                <a:solidFill>
                  <a:srgbClr val="C1FF72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559937" y="6879655"/>
            <a:ext cx="3351240" cy="3469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72"/>
              </a:lnSpc>
            </a:pPr>
            <a:r>
              <a:rPr lang="en-US" sz="3163" spc="-75">
                <a:solidFill>
                  <a:srgbClr val="FFFFFF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LET’S EXPLORE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8915565"/>
            <a:ext cx="531237" cy="3427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72"/>
              </a:lnSpc>
            </a:pPr>
            <a:r>
              <a:rPr lang="en-US" sz="3163" spc="-75">
                <a:solidFill>
                  <a:srgbClr val="FFFFFF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01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538865" y="6738509"/>
            <a:ext cx="4720435" cy="10725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42"/>
              </a:lnSpc>
            </a:pPr>
            <a:r>
              <a:rPr lang="en-US" sz="2656" spc="-63">
                <a:solidFill>
                  <a:srgbClr val="FFFFFF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DISCOVER HOW VR IS RESHAPING OUR LIVES AND EXPERIENCES.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717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4076795">
            <a:off x="6613339" y="-3359168"/>
            <a:ext cx="7962138" cy="8229600"/>
          </a:xfrm>
          <a:custGeom>
            <a:avLst/>
            <a:gdLst/>
            <a:ahLst/>
            <a:cxnLst/>
            <a:rect r="r" b="b" t="t" l="l"/>
            <a:pathLst>
              <a:path h="8229600" w="7962138">
                <a:moveTo>
                  <a:pt x="0" y="0"/>
                </a:moveTo>
                <a:lnTo>
                  <a:pt x="7962138" y="0"/>
                </a:lnTo>
                <a:lnTo>
                  <a:pt x="796213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219154" y="-1943001"/>
            <a:ext cx="9233773" cy="8229600"/>
          </a:xfrm>
          <a:custGeom>
            <a:avLst/>
            <a:gdLst/>
            <a:ahLst/>
            <a:cxnLst/>
            <a:rect r="r" b="b" t="t" l="l"/>
            <a:pathLst>
              <a:path h="8229600" w="9233773">
                <a:moveTo>
                  <a:pt x="0" y="0"/>
                </a:moveTo>
                <a:lnTo>
                  <a:pt x="9233772" y="0"/>
                </a:lnTo>
                <a:lnTo>
                  <a:pt x="923377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-1936433">
            <a:off x="5779620" y="6510466"/>
            <a:ext cx="6166248" cy="5495668"/>
          </a:xfrm>
          <a:custGeom>
            <a:avLst/>
            <a:gdLst/>
            <a:ahLst/>
            <a:cxnLst/>
            <a:rect r="r" b="b" t="t" l="l"/>
            <a:pathLst>
              <a:path h="5495668" w="6166248">
                <a:moveTo>
                  <a:pt x="6166247" y="0"/>
                </a:moveTo>
                <a:lnTo>
                  <a:pt x="0" y="0"/>
                </a:lnTo>
                <a:lnTo>
                  <a:pt x="0" y="5495668"/>
                </a:lnTo>
                <a:lnTo>
                  <a:pt x="6166247" y="5495668"/>
                </a:lnTo>
                <a:lnTo>
                  <a:pt x="6166247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3844446"/>
            <a:ext cx="13155180" cy="14442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883"/>
              </a:lnSpc>
            </a:pPr>
            <a:r>
              <a:rPr lang="en-US" sz="13177" spc="-316">
                <a:solidFill>
                  <a:srgbClr val="D9D9D9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THANK YOU!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8915565"/>
            <a:ext cx="531237" cy="3427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72"/>
              </a:lnSpc>
            </a:pPr>
            <a:r>
              <a:rPr lang="en-US" sz="3163" spc="-75">
                <a:solidFill>
                  <a:srgbClr val="FFFFFF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10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717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664131" y="1028700"/>
            <a:ext cx="595169" cy="595169"/>
          </a:xfrm>
          <a:custGeom>
            <a:avLst/>
            <a:gdLst/>
            <a:ahLst/>
            <a:cxnLst/>
            <a:rect r="r" b="b" t="t" l="l"/>
            <a:pathLst>
              <a:path h="595169" w="595169">
                <a:moveTo>
                  <a:pt x="0" y="0"/>
                </a:moveTo>
                <a:lnTo>
                  <a:pt x="595169" y="0"/>
                </a:lnTo>
                <a:lnTo>
                  <a:pt x="595169" y="595169"/>
                </a:lnTo>
                <a:lnTo>
                  <a:pt x="0" y="5951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362075"/>
            <a:ext cx="7688758" cy="859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05"/>
              </a:lnSpc>
            </a:pPr>
            <a:r>
              <a:rPr lang="en-US" sz="7874" spc="-188">
                <a:solidFill>
                  <a:srgbClr val="D9D9D9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SUPERVISION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8915565"/>
            <a:ext cx="531237" cy="3427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72"/>
              </a:lnSpc>
            </a:pPr>
            <a:r>
              <a:rPr lang="en-US" sz="3163" spc="-75">
                <a:solidFill>
                  <a:srgbClr val="FFFFFF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03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4076795">
            <a:off x="9680596" y="-2168854"/>
            <a:ext cx="7962138" cy="8229600"/>
          </a:xfrm>
          <a:custGeom>
            <a:avLst/>
            <a:gdLst/>
            <a:ahLst/>
            <a:cxnLst/>
            <a:rect r="r" b="b" t="t" l="l"/>
            <a:pathLst>
              <a:path h="8229600" w="7962138">
                <a:moveTo>
                  <a:pt x="0" y="0"/>
                </a:moveTo>
                <a:lnTo>
                  <a:pt x="7962138" y="0"/>
                </a:lnTo>
                <a:lnTo>
                  <a:pt x="796213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559937" y="3332480"/>
            <a:ext cx="13360895" cy="1811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122679" indent="-561340" lvl="1">
              <a:lnSpc>
                <a:spcPts val="7279"/>
              </a:lnSpc>
              <a:buFont typeface="Arial"/>
              <a:buChar char="•"/>
            </a:pPr>
            <a:r>
              <a:rPr lang="en-US" sz="51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Dr. Fatema Sayed</a:t>
            </a:r>
          </a:p>
          <a:p>
            <a:pPr algn="l" marL="1122679" indent="-561340" lvl="1">
              <a:lnSpc>
                <a:spcPts val="7279"/>
              </a:lnSpc>
              <a:buFont typeface="Arial"/>
              <a:buChar char="•"/>
            </a:pPr>
            <a:r>
              <a:rPr lang="en-US" sz="51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Eng. Ahmed Nasser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717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664131" y="1028700"/>
            <a:ext cx="595169" cy="595169"/>
          </a:xfrm>
          <a:custGeom>
            <a:avLst/>
            <a:gdLst/>
            <a:ahLst/>
            <a:cxnLst/>
            <a:rect r="r" b="b" t="t" l="l"/>
            <a:pathLst>
              <a:path h="595169" w="595169">
                <a:moveTo>
                  <a:pt x="0" y="0"/>
                </a:moveTo>
                <a:lnTo>
                  <a:pt x="595169" y="0"/>
                </a:lnTo>
                <a:lnTo>
                  <a:pt x="595169" y="595169"/>
                </a:lnTo>
                <a:lnTo>
                  <a:pt x="0" y="5951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362075"/>
            <a:ext cx="7688758" cy="859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05"/>
              </a:lnSpc>
            </a:pPr>
            <a:r>
              <a:rPr lang="en-US" sz="7874" spc="-188">
                <a:solidFill>
                  <a:srgbClr val="D9D9D9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TEAM MEMBERS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8915565"/>
            <a:ext cx="531237" cy="3427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72"/>
              </a:lnSpc>
            </a:pPr>
            <a:r>
              <a:rPr lang="en-US" sz="3163" spc="-75">
                <a:solidFill>
                  <a:srgbClr val="FFFFFF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03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4076795">
            <a:off x="9680596" y="-2168854"/>
            <a:ext cx="7962138" cy="8229600"/>
          </a:xfrm>
          <a:custGeom>
            <a:avLst/>
            <a:gdLst/>
            <a:ahLst/>
            <a:cxnLst/>
            <a:rect r="r" b="b" t="t" l="l"/>
            <a:pathLst>
              <a:path h="8229600" w="7962138">
                <a:moveTo>
                  <a:pt x="0" y="0"/>
                </a:moveTo>
                <a:lnTo>
                  <a:pt x="7962138" y="0"/>
                </a:lnTo>
                <a:lnTo>
                  <a:pt x="796213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559937" y="2597929"/>
            <a:ext cx="13360895" cy="4582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122679" indent="-561340" lvl="1">
              <a:lnSpc>
                <a:spcPts val="7279"/>
              </a:lnSpc>
              <a:buFont typeface="Arial"/>
              <a:buChar char="•"/>
            </a:pPr>
            <a:r>
              <a:rPr lang="en-US" sz="51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Amr Mohammed Fathy</a:t>
            </a:r>
          </a:p>
          <a:p>
            <a:pPr algn="l" marL="1122679" indent="-561340" lvl="1">
              <a:lnSpc>
                <a:spcPts val="7279"/>
              </a:lnSpc>
              <a:buFont typeface="Arial"/>
              <a:buChar char="•"/>
            </a:pPr>
            <a:r>
              <a:rPr lang="en-US" sz="51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Basmala Sayed Salah Abd Almoaz</a:t>
            </a:r>
          </a:p>
          <a:p>
            <a:pPr algn="l" marL="1122679" indent="-561340" lvl="1">
              <a:lnSpc>
                <a:spcPts val="7279"/>
              </a:lnSpc>
              <a:buFont typeface="Arial"/>
              <a:buChar char="•"/>
            </a:pPr>
            <a:r>
              <a:rPr lang="en-US" sz="51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Mohammed Ibrahim Mohammed </a:t>
            </a:r>
          </a:p>
          <a:p>
            <a:pPr algn="l" marL="1122679" indent="-561340" lvl="1">
              <a:lnSpc>
                <a:spcPts val="7279"/>
              </a:lnSpc>
              <a:buFont typeface="Arial"/>
              <a:buChar char="•"/>
            </a:pPr>
            <a:r>
              <a:rPr lang="en-US" sz="51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Mostafa Ehab Mostafa El-Nahas</a:t>
            </a:r>
          </a:p>
          <a:p>
            <a:pPr algn="l" marL="1122679" indent="-561340" lvl="1">
              <a:lnSpc>
                <a:spcPts val="7279"/>
              </a:lnSpc>
              <a:buFont typeface="Arial"/>
              <a:buChar char="•"/>
            </a:pPr>
            <a:r>
              <a:rPr lang="en-US" sz="51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Mina Ehab Makin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717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664131" y="1028700"/>
            <a:ext cx="595169" cy="595169"/>
          </a:xfrm>
          <a:custGeom>
            <a:avLst/>
            <a:gdLst/>
            <a:ahLst/>
            <a:cxnLst/>
            <a:rect r="r" b="b" t="t" l="l"/>
            <a:pathLst>
              <a:path h="595169" w="595169">
                <a:moveTo>
                  <a:pt x="0" y="0"/>
                </a:moveTo>
                <a:lnTo>
                  <a:pt x="595169" y="0"/>
                </a:lnTo>
                <a:lnTo>
                  <a:pt x="595169" y="595169"/>
                </a:lnTo>
                <a:lnTo>
                  <a:pt x="0" y="5951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47750" y="1362075"/>
            <a:ext cx="6154732" cy="859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05"/>
              </a:lnSpc>
            </a:pPr>
            <a:r>
              <a:rPr lang="en-US" sz="7874" spc="-188">
                <a:solidFill>
                  <a:srgbClr val="D9D9D9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DRUM VERSE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8915565"/>
            <a:ext cx="531237" cy="3427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72"/>
              </a:lnSpc>
            </a:pPr>
            <a:r>
              <a:rPr lang="en-US" sz="3163" spc="-75">
                <a:solidFill>
                  <a:srgbClr val="FFFFFF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03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4076795">
            <a:off x="9680596" y="-2168854"/>
            <a:ext cx="7962138" cy="8229600"/>
          </a:xfrm>
          <a:custGeom>
            <a:avLst/>
            <a:gdLst/>
            <a:ahLst/>
            <a:cxnLst/>
            <a:rect r="r" b="b" t="t" l="l"/>
            <a:pathLst>
              <a:path h="8229600" w="7962138">
                <a:moveTo>
                  <a:pt x="0" y="0"/>
                </a:moveTo>
                <a:lnTo>
                  <a:pt x="7962138" y="0"/>
                </a:lnTo>
                <a:lnTo>
                  <a:pt x="796213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294319" y="2699990"/>
            <a:ext cx="16483658" cy="3879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60"/>
              </a:lnSpc>
            </a:pPr>
            <a:r>
              <a:rPr lang="en-US" sz="44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Drum Verse is a  virtual reality applica on that transforms the way people experience and learn to play drums. By leveraging the latest in VR technology, Drum Verse creates an</a:t>
            </a:r>
            <a:r>
              <a:rPr lang="en-US" sz="44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44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immersive drumming environment that's both educa onal and entertaining.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717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9050" y="1802423"/>
            <a:ext cx="18288000" cy="8484577"/>
          </a:xfrm>
          <a:custGeom>
            <a:avLst/>
            <a:gdLst/>
            <a:ahLst/>
            <a:cxnLst/>
            <a:rect r="r" b="b" t="t" l="l"/>
            <a:pathLst>
              <a:path h="8484577" w="18288000">
                <a:moveTo>
                  <a:pt x="0" y="0"/>
                </a:moveTo>
                <a:lnTo>
                  <a:pt x="18288000" y="0"/>
                </a:lnTo>
                <a:lnTo>
                  <a:pt x="18288000" y="8484577"/>
                </a:lnTo>
                <a:lnTo>
                  <a:pt x="0" y="84845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392235" y="581025"/>
            <a:ext cx="7522579" cy="8476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46"/>
              </a:lnSpc>
            </a:pPr>
            <a:r>
              <a:rPr lang="en-US" sz="7795" spc="-187">
                <a:solidFill>
                  <a:srgbClr val="D9D9D9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SPLASH SCREEN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717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1504137"/>
            <a:ext cx="18288000" cy="8782863"/>
          </a:xfrm>
          <a:custGeom>
            <a:avLst/>
            <a:gdLst/>
            <a:ahLst/>
            <a:cxnLst/>
            <a:rect r="r" b="b" t="t" l="l"/>
            <a:pathLst>
              <a:path h="8782863" w="18288000">
                <a:moveTo>
                  <a:pt x="0" y="0"/>
                </a:moveTo>
                <a:lnTo>
                  <a:pt x="18288000" y="0"/>
                </a:lnTo>
                <a:lnTo>
                  <a:pt x="18288000" y="8782863"/>
                </a:lnTo>
                <a:lnTo>
                  <a:pt x="0" y="878286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615697" y="447675"/>
            <a:ext cx="9056606" cy="8476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46"/>
              </a:lnSpc>
            </a:pPr>
            <a:r>
              <a:rPr lang="en-US" sz="7795" spc="-187">
                <a:solidFill>
                  <a:srgbClr val="D9D9D9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MAIN MENU SCENE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717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1462396"/>
            <a:ext cx="18288000" cy="8815079"/>
          </a:xfrm>
          <a:custGeom>
            <a:avLst/>
            <a:gdLst/>
            <a:ahLst/>
            <a:cxnLst/>
            <a:rect r="r" b="b" t="t" l="l"/>
            <a:pathLst>
              <a:path h="8815079" w="18288000">
                <a:moveTo>
                  <a:pt x="0" y="0"/>
                </a:moveTo>
                <a:lnTo>
                  <a:pt x="18288000" y="0"/>
                </a:lnTo>
                <a:lnTo>
                  <a:pt x="18288000" y="8815079"/>
                </a:lnTo>
                <a:lnTo>
                  <a:pt x="0" y="88150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691355" y="509934"/>
            <a:ext cx="12905290" cy="8476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46"/>
              </a:lnSpc>
            </a:pPr>
            <a:r>
              <a:rPr lang="en-US" sz="7795" spc="-187">
                <a:solidFill>
                  <a:srgbClr val="D9D9D9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CONNECTION ACTIVE SCENE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717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1790833"/>
            <a:ext cx="18288000" cy="8496167"/>
          </a:xfrm>
          <a:custGeom>
            <a:avLst/>
            <a:gdLst/>
            <a:ahLst/>
            <a:cxnLst/>
            <a:rect r="r" b="b" t="t" l="l"/>
            <a:pathLst>
              <a:path h="8496167" w="18288000">
                <a:moveTo>
                  <a:pt x="0" y="0"/>
                </a:moveTo>
                <a:lnTo>
                  <a:pt x="18288000" y="0"/>
                </a:lnTo>
                <a:lnTo>
                  <a:pt x="18288000" y="8496167"/>
                </a:lnTo>
                <a:lnTo>
                  <a:pt x="0" y="849616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863973" y="666750"/>
            <a:ext cx="6560053" cy="8476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46"/>
              </a:lnSpc>
            </a:pPr>
            <a:r>
              <a:rPr lang="en-US" sz="7795" spc="-187">
                <a:solidFill>
                  <a:srgbClr val="D9D9D9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ERROR SCENE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717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1700719"/>
            <a:ext cx="18288000" cy="8586281"/>
          </a:xfrm>
          <a:custGeom>
            <a:avLst/>
            <a:gdLst/>
            <a:ahLst/>
            <a:cxnLst/>
            <a:rect r="r" b="b" t="t" l="l"/>
            <a:pathLst>
              <a:path h="8586281" w="18288000">
                <a:moveTo>
                  <a:pt x="0" y="0"/>
                </a:moveTo>
                <a:lnTo>
                  <a:pt x="18288000" y="0"/>
                </a:lnTo>
                <a:lnTo>
                  <a:pt x="18288000" y="8586281"/>
                </a:lnTo>
                <a:lnTo>
                  <a:pt x="0" y="85862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066881" y="581025"/>
            <a:ext cx="8154237" cy="8476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46"/>
              </a:lnSpc>
            </a:pPr>
            <a:r>
              <a:rPr lang="en-US" sz="7795" spc="-187">
                <a:solidFill>
                  <a:srgbClr val="D9D9D9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VR WORLD SCENE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DAGnYFUXD0k</dc:identifier>
  <dcterms:modified xsi:type="dcterms:W3CDTF">2011-08-01T06:04:30Z</dcterms:modified>
  <cp:revision>1</cp:revision>
  <dc:title>Black Modern Virtual Reality Presentation</dc:title>
</cp:coreProperties>
</file>